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8"/>
    <a:srgbClr val="F4F0F1"/>
    <a:srgbClr val="D7D6D2"/>
    <a:srgbClr val="DA8478"/>
    <a:srgbClr val="ECB69A"/>
    <a:srgbClr val="16A4E5"/>
    <a:srgbClr val="007AFF"/>
    <a:srgbClr val="A1C8F1"/>
    <a:srgbClr val="1494CE"/>
    <a:srgbClr val="0C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7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6096000" y="1736637"/>
            <a:ext cx="414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rgbClr val="ECB6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油菜花手绘字体" pitchFamily="2" charset="-122"/>
              <a:ea typeface="油菜花手绘字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chemeClr val="bg1"/>
              </a:solidFill>
              <a:latin typeface="油菜花手绘字体" pitchFamily="2" charset="-122"/>
              <a:ea typeface="油菜花手绘字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5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18B072-1E8B-4B9B-B681-2CE94889F4E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61111" b="-6111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428AB0-4F59-48F0-948F-87B39F3AED9F}"/>
              </a:ext>
            </a:extLst>
          </p:cNvPr>
          <p:cNvSpPr txBox="1"/>
          <p:nvPr/>
        </p:nvSpPr>
        <p:spPr>
          <a:xfrm>
            <a:off x="492369" y="281353"/>
            <a:ext cx="10134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2020-09-25</a:t>
            </a:r>
          </a:p>
          <a:p>
            <a:r>
              <a:rPr lang="zh-CN" altLang="en-US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随笔</a:t>
            </a:r>
            <a:endParaRPr lang="en-US" altLang="zh-CN" sz="11500" b="1" dirty="0">
              <a:solidFill>
                <a:srgbClr val="FA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钟齐志莽行书" panose="02010600030101010101" pitchFamily="2" charset="-122"/>
              <a:ea typeface="钟齐志莽行书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3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643F57-D3DA-42F5-9C4F-A00A11D85AE6}"/>
              </a:ext>
            </a:extLst>
          </p:cNvPr>
          <p:cNvSpPr txBox="1"/>
          <p:nvPr/>
        </p:nvSpPr>
        <p:spPr>
          <a:xfrm>
            <a:off x="1016000" y="618835"/>
            <a:ext cx="6668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lang="zh-CN" altLang="en-US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👩‍💻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534F72-EE5F-41ED-81BA-6DBADD6CE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8" t="13248" r="51803" b="22608"/>
          <a:stretch/>
        </p:blipFill>
        <p:spPr>
          <a:xfrm>
            <a:off x="1191491" y="3648363"/>
            <a:ext cx="2382982" cy="23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677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205</Words>
  <Application>Microsoft Office PowerPoint</Application>
  <PresentationFormat>宽屏</PresentationFormat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AMCSongGBK-Light</vt:lpstr>
      <vt:lpstr>等线</vt:lpstr>
      <vt:lpstr>等线 Light</vt:lpstr>
      <vt:lpstr>华文中宋</vt:lpstr>
      <vt:lpstr>思源宋体 SemiBold</vt:lpstr>
      <vt:lpstr>微软雅黑</vt:lpstr>
      <vt:lpstr>新蒂黑板报底字</vt:lpstr>
      <vt:lpstr>油菜花手绘字体</vt:lpstr>
      <vt:lpstr>钟齐志莽行书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27</cp:revision>
  <dcterms:created xsi:type="dcterms:W3CDTF">2019-10-08T08:08:24Z</dcterms:created>
  <dcterms:modified xsi:type="dcterms:W3CDTF">2020-09-26T06:08:29Z</dcterms:modified>
</cp:coreProperties>
</file>